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69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CDE5-431A-49CD-B2DF-ED8762F7C34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84B-9D49-4B8D-AA57-72F360E00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7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CDE5-431A-49CD-B2DF-ED8762F7C34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84B-9D49-4B8D-AA57-72F360E00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39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CDE5-431A-49CD-B2DF-ED8762F7C34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84B-9D49-4B8D-AA57-72F360E00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1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CDE5-431A-49CD-B2DF-ED8762F7C34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84B-9D49-4B8D-AA57-72F360E00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67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CDE5-431A-49CD-B2DF-ED8762F7C34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84B-9D49-4B8D-AA57-72F360E00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7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CDE5-431A-49CD-B2DF-ED8762F7C34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84B-9D49-4B8D-AA57-72F360E00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8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CDE5-431A-49CD-B2DF-ED8762F7C34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84B-9D49-4B8D-AA57-72F360E00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9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CDE5-431A-49CD-B2DF-ED8762F7C34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84B-9D49-4B8D-AA57-72F360E00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04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CDE5-431A-49CD-B2DF-ED8762F7C34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84B-9D49-4B8D-AA57-72F360E00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5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CDE5-431A-49CD-B2DF-ED8762F7C34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84B-9D49-4B8D-AA57-72F360E00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23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0CDE5-431A-49CD-B2DF-ED8762F7C34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2A84B-9D49-4B8D-AA57-72F360E00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9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50CDE5-431A-49CD-B2DF-ED8762F7C34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E2A84B-9D49-4B8D-AA57-72F360E00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7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72FB3-9AF9-F448-CCC2-8142E2564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2L2H #1 Large Side Down Forward Pos 1</a:t>
            </a:r>
          </a:p>
        </p:txBody>
      </p:sp>
    </p:spTree>
    <p:extLst>
      <p:ext uri="{BB962C8B-B14F-4D97-AF65-F5344CB8AC3E}">
        <p14:creationId xmlns:p14="http://schemas.microsoft.com/office/powerpoint/2010/main" val="541689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_2x">
            <a:extLst>
              <a:ext uri="{FF2B5EF4-FFF2-40B4-BE49-F238E27FC236}">
                <a16:creationId xmlns:a16="http://schemas.microsoft.com/office/drawing/2014/main" id="{B007E852-2A0D-635D-27FC-3A32B059A5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31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_2x">
            <a:extLst>
              <a:ext uri="{FF2B5EF4-FFF2-40B4-BE49-F238E27FC236}">
                <a16:creationId xmlns:a16="http://schemas.microsoft.com/office/drawing/2014/main" id="{F95451E6-4527-8A35-7A4C-4C6BC32546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18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_2x">
            <a:extLst>
              <a:ext uri="{FF2B5EF4-FFF2-40B4-BE49-F238E27FC236}">
                <a16:creationId xmlns:a16="http://schemas.microsoft.com/office/drawing/2014/main" id="{20B7248B-0253-D064-8098-92EC3C6D92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46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_2x">
            <a:extLst>
              <a:ext uri="{FF2B5EF4-FFF2-40B4-BE49-F238E27FC236}">
                <a16:creationId xmlns:a16="http://schemas.microsoft.com/office/drawing/2014/main" id="{5A551EAE-AA84-6BBF-9D51-6A96AF6844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23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_2x">
            <a:extLst>
              <a:ext uri="{FF2B5EF4-FFF2-40B4-BE49-F238E27FC236}">
                <a16:creationId xmlns:a16="http://schemas.microsoft.com/office/drawing/2014/main" id="{6845ACFC-CE4C-408C-6796-9DB0A8A220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56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_2x">
            <a:extLst>
              <a:ext uri="{FF2B5EF4-FFF2-40B4-BE49-F238E27FC236}">
                <a16:creationId xmlns:a16="http://schemas.microsoft.com/office/drawing/2014/main" id="{E00D56A7-A36B-A51C-B31F-854475BE3F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35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9ED1-0E03-5C5A-86B9-BAD6D366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shows right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8522F-2FF4-F159-F223-E084B600D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working on the left side of your robot, just flip the instructions</a:t>
            </a:r>
          </a:p>
        </p:txBody>
      </p:sp>
    </p:spTree>
    <p:extLst>
      <p:ext uri="{BB962C8B-B14F-4D97-AF65-F5344CB8AC3E}">
        <p14:creationId xmlns:p14="http://schemas.microsoft.com/office/powerpoint/2010/main" val="370019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B16F-C3CC-0038-C88F-429CF0F1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these three pushpins</a:t>
            </a:r>
          </a:p>
        </p:txBody>
      </p:sp>
      <p:pic>
        <p:nvPicPr>
          <p:cNvPr id="5" name="Picture 4" descr="A close-up of a toy&#10;&#10;AI-generated content may be incorrect.">
            <a:extLst>
              <a:ext uri="{FF2B5EF4-FFF2-40B4-BE49-F238E27FC236}">
                <a16:creationId xmlns:a16="http://schemas.microsoft.com/office/drawing/2014/main" id="{5AF092BB-4D94-149E-A777-900633EC9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2030307"/>
            <a:ext cx="5801360" cy="43510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A5DD313-5D39-02BB-6370-697EFCA31E20}"/>
              </a:ext>
            </a:extLst>
          </p:cNvPr>
          <p:cNvSpPr/>
          <p:nvPr/>
        </p:nvSpPr>
        <p:spPr>
          <a:xfrm>
            <a:off x="6346613" y="3813387"/>
            <a:ext cx="616374" cy="419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46B25A-030A-5FC4-798E-C3F1ED80BE66}"/>
              </a:ext>
            </a:extLst>
          </p:cNvPr>
          <p:cNvSpPr/>
          <p:nvPr/>
        </p:nvSpPr>
        <p:spPr>
          <a:xfrm>
            <a:off x="6346613" y="4175760"/>
            <a:ext cx="616374" cy="419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1ED10E-7721-47EF-65C4-340C883A9B3B}"/>
              </a:ext>
            </a:extLst>
          </p:cNvPr>
          <p:cNvSpPr/>
          <p:nvPr/>
        </p:nvSpPr>
        <p:spPr>
          <a:xfrm>
            <a:off x="4596404" y="3429000"/>
            <a:ext cx="616374" cy="419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59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_2x">
            <a:extLst>
              <a:ext uri="{FF2B5EF4-FFF2-40B4-BE49-F238E27FC236}">
                <a16:creationId xmlns:a16="http://schemas.microsoft.com/office/drawing/2014/main" id="{6B98C976-22C0-C2C2-7A73-E86606DB3F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8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_2x">
            <a:extLst>
              <a:ext uri="{FF2B5EF4-FFF2-40B4-BE49-F238E27FC236}">
                <a16:creationId xmlns:a16="http://schemas.microsoft.com/office/drawing/2014/main" id="{B490580A-998F-C6FB-4048-737667805D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06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_2x">
            <a:extLst>
              <a:ext uri="{FF2B5EF4-FFF2-40B4-BE49-F238E27FC236}">
                <a16:creationId xmlns:a16="http://schemas.microsoft.com/office/drawing/2014/main" id="{1D8C6A22-DC8E-F341-88FB-095030B537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74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_2x">
            <a:extLst>
              <a:ext uri="{FF2B5EF4-FFF2-40B4-BE49-F238E27FC236}">
                <a16:creationId xmlns:a16="http://schemas.microsoft.com/office/drawing/2014/main" id="{D54F1B0F-1217-8F6C-6E75-BF1DD76EA3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56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_2x">
            <a:extLst>
              <a:ext uri="{FF2B5EF4-FFF2-40B4-BE49-F238E27FC236}">
                <a16:creationId xmlns:a16="http://schemas.microsoft.com/office/drawing/2014/main" id="{6CB481B7-EB73-D19C-FA04-A80ECE5EB3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84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_2x">
            <a:extLst>
              <a:ext uri="{FF2B5EF4-FFF2-40B4-BE49-F238E27FC236}">
                <a16:creationId xmlns:a16="http://schemas.microsoft.com/office/drawing/2014/main" id="{3FB53624-51A4-71A2-F567-4F7F100E49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19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33</Words>
  <Application>Microsoft Office PowerPoint</Application>
  <PresentationFormat>Widescreen</PresentationFormat>
  <Paragraphs>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2L2H #1 Large Side Down Forward Pos 1</vt:lpstr>
      <vt:lpstr>Instructions shows right side</vt:lpstr>
      <vt:lpstr>Remove these three pushpins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Skip Morrow</dc:creator>
  <cp:lastModifiedBy>Skip Morrow</cp:lastModifiedBy>
  <cp:revision>1</cp:revision>
  <dcterms:created xsi:type="dcterms:W3CDTF">2025-07-27T14:06:09Z</dcterms:created>
  <dcterms:modified xsi:type="dcterms:W3CDTF">2025-07-27T14:12:56Z</dcterms:modified>
</cp:coreProperties>
</file>